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1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18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68575" cy="3425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" name="Google Shape;8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/>
          <p:nvPr/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pt-BR" sz="1200" b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/>
                <a:buNone/>
              </a:pPr>
              <a:t>‹nº›</a:t>
            </a:fld>
            <a:endParaRPr sz="1200" b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05859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/>
                <a:buNone/>
              </a:pPr>
              <a:t>1</a:t>
            </a:fld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8" name="Google Shape;78;p1:notes"/>
          <p:cNvSpPr txBox="1"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/>
                <a:buNone/>
              </a:pPr>
              <a:t>1</a:t>
            </a:fld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690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1944687" y="9756776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8704263" y="16516349"/>
            <a:ext cx="36861749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-5951537" y="9302750"/>
            <a:ext cx="36861749" cy="217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ctrTitle"/>
          </p:nvPr>
        </p:nvSpPr>
        <p:spPr>
          <a:xfrm>
            <a:off x="2430463" y="13422313"/>
            <a:ext cx="27543125" cy="926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4860925" y="24484013"/>
            <a:ext cx="22682200" cy="1104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R="0" lvl="0" algn="ctr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5100"/>
              <a:buFont typeface="Times New Roman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3200"/>
              <a:buFont typeface="Times New Roman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1300"/>
              <a:buFont typeface="Times New Roman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2559050" y="27763788"/>
            <a:ext cx="27544713" cy="8582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2559050" y="18313400"/>
            <a:ext cx="27544713" cy="9450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16276638" y="10080625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1620838" y="13701713"/>
            <a:ext cx="14316075" cy="2489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16460788" y="9671050"/>
            <a:ext cx="1432242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16460788" y="13701713"/>
            <a:ext cx="14322425" cy="2489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12669838" y="1720850"/>
            <a:ext cx="18113375" cy="3687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1620838" y="9040813"/>
            <a:ext cx="10660062" cy="2955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6351588" y="30245050"/>
            <a:ext cx="19442111" cy="357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6351588" y="3860800"/>
            <a:ext cx="1944211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R="0" lvl="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6351588" y="33815338"/>
            <a:ext cx="19442111" cy="507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t" anchorCtr="0">
            <a:noAutofit/>
          </a:bodyPr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/>
          <p:nvPr/>
        </p:nvSpPr>
        <p:spPr>
          <a:xfrm>
            <a:off x="11071225" y="40044688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648297" y="16308524"/>
            <a:ext cx="14752124" cy="17476149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marL="0" marR="0" lvl="0" indent="1588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3600" dirty="0">
              <a:latin typeface="+mn-l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6988969" y="733001"/>
            <a:ext cx="18502313" cy="2309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lvl="0" algn="ctr">
              <a:lnSpc>
                <a:spcPct val="115000"/>
              </a:lnSpc>
            </a:pPr>
            <a:r>
              <a:rPr lang="pt-BR" sz="8000" b="1" dirty="0">
                <a:latin typeface="+mn-lt"/>
                <a:ea typeface="Times New Roman"/>
                <a:cs typeface="Times New Roman"/>
                <a:sym typeface="Times New Roman"/>
              </a:rPr>
              <a:t>Título do Trabalho</a:t>
            </a:r>
            <a:endParaRPr sz="8000" b="1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262626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6264275" y="33556575"/>
            <a:ext cx="185738" cy="140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20845463" y="1445736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379813" y="35689278"/>
            <a:ext cx="30160660" cy="2384148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lvl="0" indent="1588" algn="just">
              <a:lnSpc>
                <a:spcPct val="150000"/>
              </a:lnSpc>
            </a:pPr>
            <a:endParaRPr lang="pt-BR" sz="3600" dirty="0">
              <a:latin typeface="+mn-lt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17295813" y="16446500"/>
            <a:ext cx="7037387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6603579" y="8341234"/>
            <a:ext cx="15224296" cy="19231725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indent="1588" algn="just">
              <a:lnSpc>
                <a:spcPct val="150000"/>
              </a:lnSpc>
            </a:pPr>
            <a:endParaRPr lang="pt-BR" sz="3600" dirty="0">
              <a:latin typeface="+mn-lt"/>
            </a:endParaRPr>
          </a:p>
          <a:p>
            <a:pPr lvl="0" indent="1588" algn="just">
              <a:lnSpc>
                <a:spcPct val="150000"/>
              </a:lnSpc>
            </a:pPr>
            <a:endParaRPr lang="pt-BR" sz="3600" dirty="0">
              <a:latin typeface="+mn-lt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-17463" y="0"/>
            <a:ext cx="32438976" cy="542925"/>
          </a:xfrm>
          <a:prstGeom prst="rect">
            <a:avLst/>
          </a:prstGeom>
          <a:solidFill>
            <a:srgbClr val="47B170"/>
          </a:solidFill>
          <a:ln>
            <a:solidFill>
              <a:srgbClr val="47B17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-17463" y="5928643"/>
            <a:ext cx="32438976" cy="215900"/>
          </a:xfrm>
          <a:prstGeom prst="rect">
            <a:avLst/>
          </a:prstGeom>
          <a:solidFill>
            <a:srgbClr val="47B17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770020" y="6769846"/>
            <a:ext cx="14774779" cy="1224136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7200" b="1" dirty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INTRODUÇÃO</a:t>
            </a:r>
            <a:endParaRPr sz="6600" b="1" i="0" u="none" strike="noStrike" cap="none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625643" y="14906749"/>
            <a:ext cx="14919158" cy="1215567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7200" b="1" dirty="0" smtClean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MATERIAL E MÉTODOS</a:t>
            </a:r>
            <a:endParaRPr sz="6600" b="0" i="0" u="none" strike="noStrike" cap="none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6651706" y="6769846"/>
            <a:ext cx="15063536" cy="1224136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7200" b="1" dirty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RESULTADOS E DISCUSSÃO</a:t>
            </a:r>
            <a:endParaRPr sz="7200" b="1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16603579" y="28145670"/>
            <a:ext cx="15207914" cy="1224136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7200" b="1" dirty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CONCLUSÃO</a:t>
            </a:r>
            <a:endParaRPr b="1" dirty="0">
              <a:latin typeface="+mn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endParaRPr sz="6600" b="0" i="0" u="none" strike="noStrike" cap="none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9271677" y="34217263"/>
            <a:ext cx="13609511" cy="1224136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7200" b="1" dirty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REFERÊNCIAS</a:t>
            </a:r>
            <a:endParaRPr b="1" dirty="0">
              <a:latin typeface="+mn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endParaRPr sz="6600" b="0" i="0" u="none" strike="noStrike" cap="none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723702" y="8336882"/>
            <a:ext cx="14772971" cy="6310981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indent="1588" algn="just">
              <a:lnSpc>
                <a:spcPct val="150000"/>
              </a:lnSpc>
            </a:pPr>
            <a:endParaRPr lang="pt-BR" sz="3600" dirty="0">
              <a:latin typeface="+mn-l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6651705" y="29663029"/>
            <a:ext cx="15207916" cy="4073518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50000"/>
              </a:lnSpc>
            </a:pPr>
            <a:endParaRPr lang="pt-BR" sz="3600" dirty="0">
              <a:latin typeface="+mn-lt"/>
            </a:endParaRPr>
          </a:p>
        </p:txBody>
      </p:sp>
      <p:sp>
        <p:nvSpPr>
          <p:cNvPr id="27" name="CaixaDeTexto 13">
            <a:extLst>
              <a:ext uri="{FF2B5EF4-FFF2-40B4-BE49-F238E27FC236}">
                <a16:creationId xmlns="" xmlns:a16="http://schemas.microsoft.com/office/drawing/2014/main" id="{581C73DA-E1C0-4E0F-998F-8AC17BDED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7" y="2260152"/>
            <a:ext cx="323992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Pedro Moreira dos SANTOS*</a:t>
            </a:r>
            <a:r>
              <a:rPr lang="pt-BR" altLang="pt-BR" sz="4400" baseline="30000" dirty="0">
                <a:latin typeface="+mn-lt"/>
                <a:cs typeface="Times New Roman" panose="02020603050405020304" pitchFamily="18" charset="0"/>
              </a:rPr>
              <a:t>1</a:t>
            </a:r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, Joana OLIVEIRA</a:t>
            </a:r>
            <a:r>
              <a:rPr lang="pt-BR" altLang="pt-BR" sz="4400" baseline="30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, Joaquim da SILVA</a:t>
            </a:r>
            <a:r>
              <a:rPr lang="pt-BR" altLang="pt-BR" sz="4400" baseline="30000" dirty="0">
                <a:latin typeface="+mn-lt"/>
                <a:cs typeface="Times New Roman" panose="02020603050405020304" pitchFamily="18" charset="0"/>
              </a:rPr>
              <a:t>2</a:t>
            </a:r>
          </a:p>
          <a:p>
            <a:pPr algn="ctr" eaLnBrk="1" hangingPunct="1"/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*autor para correspondência: santos@exemplomail.com</a:t>
            </a:r>
          </a:p>
          <a:p>
            <a:pPr algn="ctr" eaLnBrk="1" hangingPunct="1"/>
            <a:r>
              <a:rPr lang="pt-BR" altLang="pt-BR" sz="4400" baseline="30000" dirty="0">
                <a:latin typeface="+mn-lt"/>
                <a:cs typeface="Times New Roman" panose="02020603050405020304" pitchFamily="18" charset="0"/>
              </a:rPr>
              <a:t>1</a:t>
            </a:r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Faculdades Associadas de Uberaba, Uberaba, Minas Gerais, Brasil</a:t>
            </a:r>
          </a:p>
          <a:p>
            <a:pPr algn="ctr" eaLnBrk="1" hangingPunct="1"/>
            <a:r>
              <a:rPr lang="pt-BR" altLang="pt-BR" sz="4400" baseline="30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pt-BR" altLang="pt-BR" sz="4400" dirty="0">
                <a:latin typeface="+mn-lt"/>
                <a:cs typeface="Times New Roman" panose="02020603050405020304" pitchFamily="18" charset="0"/>
              </a:rPr>
              <a:t>Instituto Federal do Triângulo Mineiro, Uberaba, Minas Gerais, Brasil</a:t>
            </a:r>
          </a:p>
        </p:txBody>
      </p:sp>
      <p:sp>
        <p:nvSpPr>
          <p:cNvPr id="28" name="Google Shape;83;p13">
            <a:extLst>
              <a:ext uri="{FF2B5EF4-FFF2-40B4-BE49-F238E27FC236}">
                <a16:creationId xmlns="" xmlns:a16="http://schemas.microsoft.com/office/drawing/2014/main" id="{FD878111-850F-4818-9814-8C0622005C4A}"/>
              </a:ext>
            </a:extLst>
          </p:cNvPr>
          <p:cNvSpPr txBox="1"/>
          <p:nvPr/>
        </p:nvSpPr>
        <p:spPr>
          <a:xfrm>
            <a:off x="6912769" y="4944053"/>
            <a:ext cx="18502313" cy="2309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lvl="0" algn="ctr">
              <a:lnSpc>
                <a:spcPct val="115000"/>
              </a:lnSpc>
            </a:pPr>
            <a:r>
              <a:rPr lang="pt-BR" sz="5400" b="1" dirty="0">
                <a:solidFill>
                  <a:srgbClr val="000000"/>
                </a:solidFill>
                <a:latin typeface="+mn-lt"/>
                <a:ea typeface="Times New Roman"/>
                <a:cs typeface="Times New Roman"/>
                <a:sym typeface="Times New Roman"/>
              </a:rPr>
              <a:t>Área:</a:t>
            </a:r>
            <a:endParaRPr sz="5400" b="1" dirty="0">
              <a:solidFill>
                <a:srgbClr val="000000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262626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" name="Google Shape;98;p13">
            <a:extLst>
              <a:ext uri="{FF2B5EF4-FFF2-40B4-BE49-F238E27FC236}">
                <a16:creationId xmlns="" xmlns:a16="http://schemas.microsoft.com/office/drawing/2014/main" id="{5FE8314B-F550-46D1-B711-BF111307F41F}"/>
              </a:ext>
            </a:extLst>
          </p:cNvPr>
          <p:cNvSpPr/>
          <p:nvPr/>
        </p:nvSpPr>
        <p:spPr>
          <a:xfrm>
            <a:off x="10924676" y="38520434"/>
            <a:ext cx="10299032" cy="1183768"/>
          </a:xfrm>
          <a:prstGeom prst="roundRect">
            <a:avLst>
              <a:gd name="adj" fmla="val 16667"/>
            </a:avLst>
          </a:prstGeom>
          <a:solidFill>
            <a:srgbClr val="47B170"/>
          </a:solidFill>
          <a:ln w="9525" cap="flat" cmpd="sng">
            <a:solidFill>
              <a:srgbClr val="47B1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Times New Roman"/>
              <a:buNone/>
            </a:pPr>
            <a:r>
              <a:rPr lang="pt-BR" sz="5400" b="1" dirty="0" smtClean="0">
                <a:solidFill>
                  <a:schemeClr val="lt1"/>
                </a:solidFill>
                <a:latin typeface="+mn-lt"/>
                <a:cs typeface="Times New Roman"/>
                <a:sym typeface="Times New Roman"/>
              </a:rPr>
              <a:t>AGRADECIMENTOS</a:t>
            </a:r>
            <a:endParaRPr b="1" dirty="0">
              <a:latin typeface="+mn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Times New Roman"/>
              <a:buNone/>
            </a:pPr>
            <a:endParaRPr sz="6600" b="0" i="0" u="none" strike="noStrike" cap="none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342" y="953239"/>
            <a:ext cx="3544629" cy="464780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45" y="603094"/>
            <a:ext cx="5214382" cy="5214382"/>
          </a:xfrm>
          <a:prstGeom prst="rect">
            <a:avLst/>
          </a:prstGeom>
        </p:spPr>
      </p:pic>
      <p:sp>
        <p:nvSpPr>
          <p:cNvPr id="36" name="Google Shape;87;p13"/>
          <p:cNvSpPr/>
          <p:nvPr/>
        </p:nvSpPr>
        <p:spPr>
          <a:xfrm>
            <a:off x="1373187" y="40039136"/>
            <a:ext cx="30160660" cy="2384148"/>
          </a:xfrm>
          <a:prstGeom prst="rect">
            <a:avLst/>
          </a:prstGeom>
          <a:noFill/>
          <a:ln>
            <a:solidFill>
              <a:srgbClr val="47B170"/>
            </a:solidFill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lvl="0" indent="1588" algn="just">
              <a:lnSpc>
                <a:spcPct val="150000"/>
              </a:lnSpc>
            </a:pPr>
            <a:endParaRPr lang="pt-BR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57</Words>
  <Application>Microsoft Office PowerPoint</Application>
  <PresentationFormat>Personalizar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Batistoti</dc:creator>
  <cp:lastModifiedBy>.</cp:lastModifiedBy>
  <cp:revision>15</cp:revision>
  <dcterms:modified xsi:type="dcterms:W3CDTF">2019-11-13T18:36:41Z</dcterms:modified>
</cp:coreProperties>
</file>